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70" r:id="rId5"/>
    <p:sldId id="268" r:id="rId6"/>
    <p:sldId id="271" r:id="rId7"/>
    <p:sldId id="261" r:id="rId8"/>
    <p:sldId id="274" r:id="rId9"/>
    <p:sldId id="266" r:id="rId10"/>
    <p:sldId id="267" r:id="rId11"/>
    <p:sldId id="27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421"/>
  </p:normalViewPr>
  <p:slideViewPr>
    <p:cSldViewPr snapToGrid="0" snapToObjects="1">
      <p:cViewPr varScale="1">
        <p:scale>
          <a:sx n="77" d="100"/>
          <a:sy n="77" d="100"/>
        </p:scale>
        <p:origin x="8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any order</a:t>
            </a:r>
          </a:p>
          <a:p>
            <a:r>
              <a:rPr lang="en-US" dirty="0" smtClean="0"/>
              <a:t>2 points</a:t>
            </a:r>
          </a:p>
          <a:p>
            <a:r>
              <a:rPr lang="en-US" dirty="0" smtClean="0"/>
              <a:t>0-1 correct = 0 points</a:t>
            </a:r>
          </a:p>
          <a:p>
            <a:r>
              <a:rPr lang="en-US" dirty="0" smtClean="0"/>
              <a:t>2 correct = 1 point</a:t>
            </a:r>
          </a:p>
          <a:p>
            <a:r>
              <a:rPr lang="en-US" dirty="0" smtClean="0"/>
              <a:t>3 correct = 2 points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0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17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101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59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8637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709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4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280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40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612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88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53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55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450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600" y="387466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20838118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8747"/>
            <a:ext cx="10515600" cy="1325563"/>
          </a:xfrm>
        </p:spPr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8553"/>
            <a:ext cx="10515600" cy="4248410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summary</a:t>
            </a:r>
            <a:r>
              <a:rPr lang="en-US" sz="3600" dirty="0" smtClean="0"/>
              <a:t> question asks you to complete a summary of the reading passage by choosing 3 statements from a list of 6 statements.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  Analyze the introductory sentence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introductory sentence in bold is a one-sentence summary. Words that identify the main ideas are often in this sentence.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/>
              <a:t>The food web is comprised of </a:t>
            </a:r>
            <a:r>
              <a:rPr lang="en-US" sz="3600" b="1" u="sng" dirty="0" smtClean="0"/>
              <a:t>producers</a:t>
            </a:r>
            <a:r>
              <a:rPr lang="en-US" sz="3600" b="1" dirty="0" smtClean="0"/>
              <a:t>, </a:t>
            </a:r>
            <a:r>
              <a:rPr lang="en-US" sz="3600" b="1" u="sng" dirty="0" smtClean="0"/>
              <a:t>consumers</a:t>
            </a:r>
            <a:r>
              <a:rPr lang="en-US" sz="3600" b="1" dirty="0" smtClean="0"/>
              <a:t>, and </a:t>
            </a:r>
            <a:r>
              <a:rPr lang="en-US" sz="3600" b="1" u="sng" dirty="0" smtClean="0"/>
              <a:t>decomposers</a:t>
            </a:r>
            <a:r>
              <a:rPr lang="en-US" sz="3600" b="1" dirty="0" smtClean="0"/>
              <a:t>, which interact in endless cycles.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559623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13410"/>
          </a:xfrm>
        </p:spPr>
        <p:txBody>
          <a:bodyPr/>
          <a:lstStyle/>
          <a:p>
            <a:r>
              <a:rPr lang="en-US" b="1" dirty="0" smtClean="0"/>
              <a:t>2  Eliminate new ideas or minor points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13411"/>
            <a:ext cx="10515600" cy="472861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Some of the answer choices are ideas that are not found in the passage. </a:t>
            </a:r>
            <a:r>
              <a:rPr lang="en-US" sz="3600" i="1" dirty="0" smtClean="0"/>
              <a:t>New</a:t>
            </a:r>
            <a:r>
              <a:rPr lang="en-US" sz="3600" dirty="0" smtClean="0"/>
              <a:t> ideas should not be in the summary.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Some of the choices are minor points. Minor points are true and may be mentioned to support the main ideas in the passage. Remember that a minor point is often an example or an explanation of the main ideas. </a:t>
            </a:r>
            <a:r>
              <a:rPr lang="en-US" sz="3600" i="1" dirty="0" smtClean="0"/>
              <a:t>Minor</a:t>
            </a:r>
            <a:r>
              <a:rPr lang="en-US" sz="3600" dirty="0" smtClean="0"/>
              <a:t> points should not be in the summary.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712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  Read all of the sentences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Read the introductory sentence and the 3 sentences in your answer choices. Do the 4 sentences sound like a summary of the passage you have just read?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74284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79" y="2"/>
            <a:ext cx="11237421" cy="947650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379" y="665019"/>
            <a:ext cx="11853948" cy="5968538"/>
          </a:xfrm>
          <a:ln>
            <a:noFill/>
          </a:ln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b="1" dirty="0" smtClean="0"/>
              <a:t>The food web is comprised of producers, consumers, and decomposers, which interact in endless cycles.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200" dirty="0" smtClean="0"/>
              <a:t> </a:t>
            </a:r>
            <a:r>
              <a:rPr lang="en-US" sz="3600" dirty="0" smtClean="0"/>
              <a:t>Consumers, primarily animals, feed on producers, plants that  manufacture their own food source through photosynthesis.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3600" dirty="0" smtClean="0"/>
              <a:t>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 smtClean="0"/>
              <a:t>Decomposers digest and recycle dead plants and animals, releasing inorganic compounds into the food chain.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3200" dirty="0" smtClean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 smtClean="0"/>
              <a:t>Since more energy is depleted into the environment at each level in the food chain, dietary choices affect the efficiency of food webs.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0017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258" y="798022"/>
            <a:ext cx="11054542" cy="5378941"/>
          </a:xfrm>
        </p:spPr>
        <p:txBody>
          <a:bodyPr>
            <a:no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 smtClean="0"/>
              <a:t> Among consumers, human beings are considered omnivores because they eat not only plants but also animals.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 smtClean="0"/>
              <a:t> An example of an undersea food web includes plankton, krill, and fish, as well as birds, seals, and whales.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Char char="o"/>
              <a:tabLst/>
              <a:defRPr/>
            </a:pPr>
            <a:r>
              <a:rPr lang="en-US" sz="3600" dirty="0" smtClean="0"/>
              <a:t> Rain forests are being cut down in order to clear pastureland for cattle that can be exported to countries with fast-food restaurants.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968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04" y="-249381"/>
            <a:ext cx="11220796" cy="1396538"/>
          </a:xfrm>
        </p:spPr>
        <p:txBody>
          <a:bodyPr/>
          <a:lstStyle/>
          <a:p>
            <a:r>
              <a:rPr lang="en-US" b="1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004" y="748145"/>
            <a:ext cx="11704320" cy="5885411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b="1" dirty="0"/>
              <a:t>The food web is comprised of producers, consumers, and decomposers, which interact in endless cycles.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  <a:defRPr/>
            </a:pPr>
            <a:r>
              <a:rPr lang="en-US" sz="3600" dirty="0" smtClean="0"/>
              <a:t> </a:t>
            </a:r>
            <a:r>
              <a:rPr lang="en-US" sz="3600" dirty="0"/>
              <a:t>Consumers, </a:t>
            </a:r>
            <a:r>
              <a:rPr lang="en-US" sz="3600"/>
              <a:t>primarily </a:t>
            </a:r>
            <a:r>
              <a:rPr lang="en-US" sz="3600" smtClean="0"/>
              <a:t>animals, </a:t>
            </a:r>
            <a:r>
              <a:rPr lang="en-US" sz="3600" dirty="0"/>
              <a:t>feed on producers, plants that  manufacture their own food source through photosynthesis.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  <a:defRPr/>
            </a:pPr>
            <a:r>
              <a:rPr lang="en-US" sz="3600" dirty="0" smtClean="0"/>
              <a:t> </a:t>
            </a:r>
            <a:r>
              <a:rPr lang="en-US" sz="3600" dirty="0"/>
              <a:t>Decomposers digest and recycle dead plants and animals, releasing inorganic compounds into the food chain.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  <a:defRPr/>
            </a:pPr>
            <a:r>
              <a:rPr lang="en-US" sz="3600" dirty="0" smtClean="0"/>
              <a:t> </a:t>
            </a:r>
            <a:r>
              <a:rPr lang="en-US" sz="3600" dirty="0"/>
              <a:t>Since more energy is depleted into the environment at each level in the food chain, dietary choices affect the efficiency of food webs.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815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19" y="-615142"/>
            <a:ext cx="11155681" cy="2023318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" y="641742"/>
            <a:ext cx="7532716" cy="5832209"/>
          </a:xfrm>
          <a:ln>
            <a:noFill/>
          </a:ln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  <a:defRPr/>
            </a:pPr>
            <a:r>
              <a:rPr lang="en-US" sz="3200" dirty="0"/>
              <a:t>Among consumers, human beings are considered omnivores because they eat not only plants but also animals.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200" dirty="0"/>
          </a:p>
          <a:p>
            <a:pPr lvl="0"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  <a:defRPr/>
            </a:pPr>
            <a:r>
              <a:rPr lang="en-US" sz="3200" dirty="0"/>
              <a:t> An example of an undersea food web includes plankton, krill, and fish, as well as birds, seals, and whales.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3200" dirty="0"/>
          </a:p>
          <a:p>
            <a:pPr lvl="0">
              <a:lnSpc>
                <a:spcPct val="100000"/>
              </a:lnSpc>
              <a:spcBef>
                <a:spcPts val="0"/>
              </a:spcBef>
              <a:buFont typeface="Courier New" charset="0"/>
              <a:buChar char="o"/>
              <a:defRPr/>
            </a:pPr>
            <a:r>
              <a:rPr lang="en-US" sz="3200" dirty="0"/>
              <a:t> Rain forests are being cut down in order to clear pastureland for cattle that can be exported to countries with fast-food restaurants.</a:t>
            </a:r>
          </a:p>
          <a:p>
            <a:pPr marL="0" lvl="0" indent="0">
              <a:buNone/>
            </a:pPr>
            <a:endParaRPr lang="en-US" sz="32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730835" y="641742"/>
            <a:ext cx="3873731" cy="5832210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A minor point that can be inferred but is not directly stated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An extended example of a food web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A minor point in one sentence in </a:t>
            </a:r>
            <a:r>
              <a:rPr lang="en-US" sz="3200" smtClean="0"/>
              <a:t>the passage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389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59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549</Words>
  <Application>Microsoft Macintosh PowerPoint</Application>
  <PresentationFormat>Widescreen</PresentationFormat>
  <Paragraphs>56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Courier New</vt:lpstr>
      <vt:lpstr>Arial</vt:lpstr>
      <vt:lpstr>Office Theme</vt:lpstr>
      <vt:lpstr>Retrospect</vt:lpstr>
      <vt:lpstr>Review </vt:lpstr>
      <vt:lpstr>Summary</vt:lpstr>
      <vt:lpstr>1  Analyze the introductory sentence</vt:lpstr>
      <vt:lpstr>2  Eliminate new ideas or minor points</vt:lpstr>
      <vt:lpstr>3  Read all of the sentences</vt:lpstr>
      <vt:lpstr>Question</vt:lpstr>
      <vt:lpstr>PowerPoint Presentation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83</cp:revision>
  <cp:lastPrinted>2017-11-15T19:28:45Z</cp:lastPrinted>
  <dcterms:created xsi:type="dcterms:W3CDTF">2017-10-11T17:59:39Z</dcterms:created>
  <dcterms:modified xsi:type="dcterms:W3CDTF">2018-07-10T15:12:39Z</dcterms:modified>
</cp:coreProperties>
</file>